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84" r:id="rId2"/>
    <p:sldMasterId id="2147483696" r:id="rId3"/>
    <p:sldMasterId id="2147483708" r:id="rId4"/>
    <p:sldMasterId id="2147483744" r:id="rId5"/>
    <p:sldMasterId id="2147483756" r:id="rId6"/>
    <p:sldMasterId id="2147483792" r:id="rId7"/>
    <p:sldMasterId id="2147483804" r:id="rId8"/>
    <p:sldMasterId id="2147483816" r:id="rId9"/>
    <p:sldMasterId id="2147483828" r:id="rId10"/>
    <p:sldMasterId id="2147483840" r:id="rId11"/>
  </p:sldMasterIdLst>
  <p:notesMasterIdLst>
    <p:notesMasterId r:id="rId31"/>
  </p:notesMasterIdLst>
  <p:sldIdLst>
    <p:sldId id="256" r:id="rId12"/>
    <p:sldId id="257" r:id="rId13"/>
    <p:sldId id="294" r:id="rId14"/>
    <p:sldId id="295" r:id="rId15"/>
    <p:sldId id="296" r:id="rId16"/>
    <p:sldId id="314" r:id="rId17"/>
    <p:sldId id="315" r:id="rId18"/>
    <p:sldId id="299" r:id="rId19"/>
    <p:sldId id="301" r:id="rId20"/>
    <p:sldId id="302" r:id="rId21"/>
    <p:sldId id="318" r:id="rId22"/>
    <p:sldId id="316" r:id="rId23"/>
    <p:sldId id="317" r:id="rId24"/>
    <p:sldId id="304" r:id="rId25"/>
    <p:sldId id="309" r:id="rId26"/>
    <p:sldId id="310" r:id="rId27"/>
    <p:sldId id="311" r:id="rId28"/>
    <p:sldId id="312" r:id="rId29"/>
    <p:sldId id="313" r:id="rId30"/>
  </p:sldIdLst>
  <p:sldSz cx="9144000" cy="6858000" type="screen4x3"/>
  <p:notesSz cx="6858000" cy="9144000"/>
  <p:embeddedFontLst>
    <p:embeddedFont>
      <p:font typeface="Segoe Print" panose="02000600000000000000" pitchFamily="2" charset="0"/>
      <p:regular r:id="rId32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ndara" panose="020E0502030303020204" pitchFamily="34" charset="0"/>
      <p:regular r:id="rId38"/>
      <p:bold r:id="rId39"/>
      <p:italic r:id="rId40"/>
      <p:boldItalic r:id="rId41"/>
    </p:embeddedFont>
    <p:embeddedFont>
      <p:font typeface="Bedrock-Cyr" panose="020B0603050302020204" pitchFamily="34" charset="0"/>
      <p:regular r:id="rId4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57" autoAdjust="0"/>
    <p:restoredTop sz="92712" autoAdjust="0"/>
  </p:normalViewPr>
  <p:slideViewPr>
    <p:cSldViewPr>
      <p:cViewPr varScale="1">
        <p:scale>
          <a:sx n="108" d="100"/>
          <a:sy n="108" d="100"/>
        </p:scale>
        <p:origin x="160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font" Target="fonts/font8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font" Target="fonts/font5.fntdata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notesMaster" Target="notesMasters/notesMaster1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font" Target="fonts/font4.fntdata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F66004-461D-4077-B002-36DE2551996C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4D1917-3482-4954-A0F5-A598069F8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68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152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7075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1620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838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8862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252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0046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813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422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912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8161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795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985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5003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4D1917-3482-4954-A0F5-A598069F8EA9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84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276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238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093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051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97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6849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277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3690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413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769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3914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8080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5043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9698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2701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2892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5865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0934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9504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04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1926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10029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5052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5956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5576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6324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6761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440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572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1544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3403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9528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8935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8392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8127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974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601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3551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87868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623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68208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2242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2443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05277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44891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23205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80313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48437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7810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0400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64116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14600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05847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19126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67658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33657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36504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69561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23355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03507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67828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18336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70961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57324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5665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35570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28822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09537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5689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28212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44406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60547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46290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09508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22996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54939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75675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8137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09901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66363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948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65803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74205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59046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25422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59579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24055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3650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81921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94208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08196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25374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23893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21741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09907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89803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04741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06952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4671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86071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73388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03706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26579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70738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94815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0778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98814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00148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925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593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440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31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888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412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04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651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85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02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88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23.11.2018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71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2492896"/>
            <a:ext cx="3600400" cy="1470025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Bedrock-Cyr" pitchFamily="34" charset="0"/>
              </a:rPr>
              <a:t>Пророчества о Христе</a:t>
            </a:r>
            <a:endParaRPr lang="ru-RU" sz="4000" dirty="0">
              <a:latin typeface="Bedrock-Cyr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699792" y="3039095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Bedrock-Cyr" pitchFamily="34" charset="0"/>
              </a:rPr>
              <a:t>Вопросы по Библии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Bedrock-Cyr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69534" y="2492896"/>
            <a:ext cx="5761133" cy="3672408"/>
          </a:xfrm>
          <a:prstGeom prst="rect">
            <a:avLst/>
          </a:prstGeom>
          <a:gradFill>
            <a:gsLst>
              <a:gs pos="0">
                <a:schemeClr val="bg1"/>
              </a:gs>
              <a:gs pos="1100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5600000" scaled="0"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2" name="Содержимое 2"/>
          <p:cNvSpPr>
            <a:spLocks noGrp="1"/>
          </p:cNvSpPr>
          <p:nvPr>
            <p:ph idx="1"/>
          </p:nvPr>
        </p:nvSpPr>
        <p:spPr>
          <a:xfrm>
            <a:off x="1763688" y="2780928"/>
            <a:ext cx="3744416" cy="3835233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dirty="0" smtClean="0">
                <a:latin typeface="Segoe Print" pitchFamily="2" charset="0"/>
              </a:rPr>
              <a:t>Место рождения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dirty="0" smtClean="0">
                <a:latin typeface="Segoe Print" pitchFamily="2" charset="0"/>
              </a:rPr>
              <a:t>Мать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dirty="0" smtClean="0">
                <a:latin typeface="Segoe Print" pitchFamily="2" charset="0"/>
              </a:rPr>
              <a:t>Имя</a:t>
            </a:r>
            <a:endParaRPr lang="ru-RU" sz="1800" dirty="0" smtClean="0">
              <a:latin typeface="Segoe Print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dirty="0" smtClean="0">
                <a:latin typeface="Segoe Print" pitchFamily="2" charset="0"/>
              </a:rPr>
              <a:t>Время прихода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dirty="0" smtClean="0">
                <a:latin typeface="Segoe Print" pitchFamily="2" charset="0"/>
              </a:rPr>
              <a:t>Предательство Иуды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dirty="0" smtClean="0">
                <a:latin typeface="Segoe Print" pitchFamily="2" charset="0"/>
              </a:rPr>
              <a:t>Путь на Голгофу</a:t>
            </a:r>
            <a:endParaRPr lang="ru-RU" sz="1800" dirty="0" smtClean="0">
              <a:latin typeface="Segoe Print" pitchFamily="2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latin typeface="Bedrock-Cyr" pitchFamily="34" charset="0"/>
              </a:rPr>
              <a:t>Пророчества о Христе</a:t>
            </a:r>
            <a:endParaRPr lang="ru-RU" sz="4000" dirty="0"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267200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1761274" y="1268760"/>
            <a:ext cx="5619038" cy="10504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i="1" dirty="0" smtClean="0">
                <a:latin typeface="Candara" pitchFamily="34" charset="0"/>
              </a:rPr>
              <a:t>Перед началом запишите на листке следующие пункты:</a:t>
            </a:r>
            <a:endParaRPr lang="ru-RU" sz="2400" i="1" dirty="0">
              <a:latin typeface="Candara" pitchFamily="34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70400" y="2494800"/>
            <a:ext cx="5761133" cy="3672408"/>
          </a:xfrm>
          <a:prstGeom prst="rect">
            <a:avLst/>
          </a:prstGeom>
          <a:gradFill>
            <a:gsLst>
              <a:gs pos="0">
                <a:schemeClr val="bg1"/>
              </a:gs>
              <a:gs pos="1100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5600000" scaled="0"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1692173" y="2889132"/>
            <a:ext cx="4176464" cy="33119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Распятие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Погребение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Время от смерти до </a:t>
            </a:r>
            <a:r>
              <a:rPr lang="ru-RU" sz="1800" b="1" dirty="0" smtClean="0">
                <a:solidFill>
                  <a:prstClr val="black"/>
                </a:solidFill>
                <a:latin typeface="Segoe Print" pitchFamily="2" charset="0"/>
              </a:rPr>
              <a:t>воскресения  Иисуса</a:t>
            </a:r>
            <a:endParaRPr lang="ru-RU" sz="1800" b="1" dirty="0">
              <a:solidFill>
                <a:prstClr val="black"/>
              </a:solidFill>
              <a:latin typeface="Segoe Print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Воскресение Иисуса Христа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Второе пришествие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Пророчества о Христе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268760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Содержимое 2"/>
          <p:cNvSpPr txBox="1">
            <a:spLocks/>
          </p:cNvSpPr>
          <p:nvPr/>
        </p:nvSpPr>
        <p:spPr>
          <a:xfrm>
            <a:off x="5818281" y="2888749"/>
            <a:ext cx="1922564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1">
                    <a:lumMod val="65000"/>
                  </a:schemeClr>
                </a:solidFill>
                <a:latin typeface="Segoe Print" pitchFamily="2" charset="0"/>
              </a:rPr>
              <a:t>______?_______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>
                <a:solidFill>
                  <a:schemeClr val="bg1">
                    <a:lumMod val="65000"/>
                  </a:schemeClr>
                </a:solidFill>
                <a:latin typeface="Segoe Print" pitchFamily="2" charset="0"/>
              </a:rPr>
              <a:t>______?_______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1">
                    <a:lumMod val="65000"/>
                  </a:schemeClr>
                </a:solidFill>
                <a:latin typeface="Segoe Print" pitchFamily="2" charset="0"/>
              </a:rPr>
              <a:t/>
            </a:r>
            <a:br>
              <a:rPr lang="ru-RU" sz="1800" b="1" dirty="0" smtClean="0">
                <a:solidFill>
                  <a:schemeClr val="bg1">
                    <a:lumMod val="65000"/>
                  </a:schemeClr>
                </a:solidFill>
                <a:latin typeface="Segoe Print" pitchFamily="2" charset="0"/>
              </a:rPr>
            </a:br>
            <a:r>
              <a:rPr lang="ru-RU" sz="1800" b="1" dirty="0" smtClean="0">
                <a:solidFill>
                  <a:schemeClr val="bg1">
                    <a:lumMod val="65000"/>
                  </a:schemeClr>
                </a:solidFill>
                <a:latin typeface="Segoe Print" pitchFamily="2" charset="0"/>
              </a:rPr>
              <a:t>______?_______</a:t>
            </a:r>
            <a:endParaRPr lang="ru-RU" sz="1800" b="1" dirty="0">
              <a:solidFill>
                <a:schemeClr val="bg1">
                  <a:lumMod val="65000"/>
                </a:schemeClr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>
                <a:solidFill>
                  <a:schemeClr val="bg1">
                    <a:lumMod val="65000"/>
                  </a:schemeClr>
                </a:solidFill>
                <a:latin typeface="Segoe Print" pitchFamily="2" charset="0"/>
              </a:rPr>
              <a:t>______?_______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chemeClr val="bg1">
                    <a:lumMod val="65000"/>
                  </a:schemeClr>
                </a:solidFill>
                <a:latin typeface="Segoe Print" pitchFamily="2" charset="0"/>
              </a:rPr>
              <a:t>______?_______</a:t>
            </a:r>
            <a:endParaRPr lang="ru-RU" sz="1800" b="1" dirty="0">
              <a:solidFill>
                <a:schemeClr val="bg1">
                  <a:lumMod val="65000"/>
                </a:schemeClr>
              </a:solidFill>
              <a:latin typeface="Segoe Print" pitchFamily="2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1696274" y="1340768"/>
            <a:ext cx="5763054" cy="10504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i="1" dirty="0" smtClean="0">
                <a:latin typeface="Candara" pitchFamily="34" charset="0"/>
              </a:rPr>
              <a:t>На месте знаков «?» необходимо будет вписать номер соответствующего пророчества</a:t>
            </a:r>
            <a:endParaRPr lang="ru-RU" sz="2400" i="1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4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2708920"/>
            <a:ext cx="3600400" cy="1470025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Bedrock-Cyr" pitchFamily="34" charset="0"/>
              </a:rPr>
              <a:t>Пророчества</a:t>
            </a:r>
            <a:endParaRPr lang="ru-RU" sz="4000" dirty="0">
              <a:latin typeface="Bedrock-Cyr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4175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1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844824"/>
            <a:ext cx="55086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 smtClean="0">
                <a:solidFill>
                  <a:prstClr val="black"/>
                </a:solidFill>
                <a:latin typeface="Candara" pitchFamily="34" charset="0"/>
              </a:rPr>
              <a:t>«Родит же Сына, и наречешь Ему имя Иисус, ибо он спасет людей Своих от грехов их» </a:t>
            </a:r>
          </a:p>
          <a:p>
            <a:endParaRPr lang="ru-RU" sz="3200" i="1" dirty="0" smtClean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3200" i="1" dirty="0" smtClean="0">
                <a:solidFill>
                  <a:prstClr val="black"/>
                </a:solidFill>
                <a:latin typeface="Candara" pitchFamily="34" charset="0"/>
              </a:rPr>
              <a:t>Матфея 1:21</a:t>
            </a:r>
            <a:endParaRPr lang="ru-RU" sz="3200" i="1" dirty="0">
              <a:solidFill>
                <a:prstClr val="black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9112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2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844824"/>
            <a:ext cx="55086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«Итак, Сам Господь даст вам знамение: се, Дева во чреве </a:t>
            </a:r>
            <a:r>
              <a:rPr lang="ru-RU" sz="3200" i="1" dirty="0" err="1">
                <a:solidFill>
                  <a:prstClr val="black"/>
                </a:solidFill>
                <a:latin typeface="Candara" pitchFamily="34" charset="0"/>
              </a:rPr>
              <a:t>приимет</a:t>
            </a:r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 и родит Сына, и нарекут имя Ему: </a:t>
            </a:r>
            <a:r>
              <a:rPr lang="ru-RU" sz="3200" i="1" dirty="0" err="1" smtClean="0">
                <a:solidFill>
                  <a:prstClr val="black"/>
                </a:solidFill>
                <a:latin typeface="Candara" pitchFamily="34" charset="0"/>
              </a:rPr>
              <a:t>Еммануил</a:t>
            </a:r>
            <a:r>
              <a:rPr lang="ru-RU" sz="3200" i="1" dirty="0" smtClean="0">
                <a:solidFill>
                  <a:prstClr val="black"/>
                </a:solidFill>
                <a:latin typeface="Candara" pitchFamily="34" charset="0"/>
              </a:rPr>
              <a:t>»</a:t>
            </a:r>
            <a:endParaRPr lang="ru-RU" sz="32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 </a:t>
            </a:r>
          </a:p>
          <a:p>
            <a:pPr algn="ctr"/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Исаия 7:14</a:t>
            </a:r>
          </a:p>
        </p:txBody>
      </p:sp>
    </p:spTree>
    <p:extLst>
      <p:ext uri="{BB962C8B-B14F-4D97-AF65-F5344CB8AC3E}">
        <p14:creationId xmlns:p14="http://schemas.microsoft.com/office/powerpoint/2010/main" val="9352599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3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844824"/>
            <a:ext cx="56166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>
                <a:solidFill>
                  <a:prstClr val="black"/>
                </a:solidFill>
                <a:latin typeface="Candara" pitchFamily="34" charset="0"/>
              </a:rPr>
              <a:t>«Итак, знай и разумей: с того времени, как выйдет повеление о </a:t>
            </a:r>
            <a:r>
              <a:rPr lang="ru-RU" sz="2400" i="1" dirty="0" smtClean="0">
                <a:solidFill>
                  <a:prstClr val="black"/>
                </a:solidFill>
                <a:latin typeface="Candara" pitchFamily="34" charset="0"/>
              </a:rPr>
              <a:t>восстановлении </a:t>
            </a:r>
            <a:r>
              <a:rPr lang="ru-RU" sz="2400" i="1" dirty="0">
                <a:solidFill>
                  <a:prstClr val="black"/>
                </a:solidFill>
                <a:latin typeface="Candara" pitchFamily="34" charset="0"/>
              </a:rPr>
              <a:t>Иерусалима, до Христа Владыки семь </a:t>
            </a:r>
            <a:r>
              <a:rPr lang="ru-RU" sz="2400" i="1" dirty="0" err="1">
                <a:solidFill>
                  <a:prstClr val="black"/>
                </a:solidFill>
                <a:latin typeface="Candara" pitchFamily="34" charset="0"/>
              </a:rPr>
              <a:t>седмин</a:t>
            </a:r>
            <a:r>
              <a:rPr lang="ru-RU" sz="2400" i="1" dirty="0">
                <a:solidFill>
                  <a:prstClr val="black"/>
                </a:solidFill>
                <a:latin typeface="Candara" pitchFamily="34" charset="0"/>
              </a:rPr>
              <a:t> и шестьдесят две </a:t>
            </a:r>
            <a:r>
              <a:rPr lang="ru-RU" sz="2400" i="1" dirty="0" err="1">
                <a:solidFill>
                  <a:prstClr val="black"/>
                </a:solidFill>
                <a:latin typeface="Candara" pitchFamily="34" charset="0"/>
              </a:rPr>
              <a:t>седмины</a:t>
            </a:r>
            <a:r>
              <a:rPr lang="ru-RU" sz="2400" i="1" dirty="0">
                <a:solidFill>
                  <a:prstClr val="black"/>
                </a:solidFill>
                <a:latin typeface="Candara" pitchFamily="34" charset="0"/>
              </a:rPr>
              <a:t>; и возвратится народ, и обстроятся улицы и стены, но в трудные </a:t>
            </a:r>
            <a:r>
              <a:rPr lang="ru-RU" sz="2400" i="1" dirty="0" smtClean="0">
                <a:solidFill>
                  <a:prstClr val="black"/>
                </a:solidFill>
                <a:latin typeface="Candara" pitchFamily="34" charset="0"/>
              </a:rPr>
              <a:t>времена»</a:t>
            </a:r>
            <a:endParaRPr lang="ru-RU" sz="24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2400" i="1" dirty="0">
                <a:solidFill>
                  <a:prstClr val="black"/>
                </a:solidFill>
                <a:latin typeface="Candara" pitchFamily="34" charset="0"/>
              </a:rPr>
              <a:t>  </a:t>
            </a:r>
          </a:p>
          <a:p>
            <a:pPr algn="ctr"/>
            <a:r>
              <a:rPr lang="ru-RU" sz="2400" i="1" dirty="0">
                <a:solidFill>
                  <a:prstClr val="black"/>
                </a:solidFill>
                <a:latin typeface="Candara" pitchFamily="34" charset="0"/>
              </a:rPr>
              <a:t>Даниил 9:25 </a:t>
            </a:r>
          </a:p>
        </p:txBody>
      </p:sp>
    </p:spTree>
    <p:extLst>
      <p:ext uri="{BB962C8B-B14F-4D97-AF65-F5344CB8AC3E}">
        <p14:creationId xmlns:p14="http://schemas.microsoft.com/office/powerpoint/2010/main" val="6251805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4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«И ты, Вифлеем – </a:t>
            </a:r>
            <a:r>
              <a:rPr lang="ru-RU" sz="2800" i="1" dirty="0" err="1">
                <a:solidFill>
                  <a:prstClr val="black"/>
                </a:solidFill>
                <a:latin typeface="Candara" pitchFamily="34" charset="0"/>
              </a:rPr>
              <a:t>Ефрафа</a:t>
            </a:r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, мал ли ты между тысячами Иудиными? из тебя произойдет Мне Тот, Который должен быть Владыкою в Израиле и Которого происхождение из начала, от дней </a:t>
            </a:r>
            <a:r>
              <a:rPr lang="ru-RU" sz="2800" i="1" dirty="0" smtClean="0">
                <a:solidFill>
                  <a:prstClr val="black"/>
                </a:solidFill>
                <a:latin typeface="Candara" pitchFamily="34" charset="0"/>
              </a:rPr>
              <a:t>вечных»</a:t>
            </a:r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Михей 5:2</a:t>
            </a:r>
          </a:p>
        </p:txBody>
      </p:sp>
    </p:spTree>
    <p:extLst>
      <p:ext uri="{BB962C8B-B14F-4D97-AF65-F5344CB8AC3E}">
        <p14:creationId xmlns:p14="http://schemas.microsoft.com/office/powerpoint/2010/main" val="1791499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5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«Ибо как Иона был во чреве кита три дня и три ночи, так и Сын Человеческий будет в сердце земли три дня и три </a:t>
            </a:r>
            <a:r>
              <a:rPr lang="ru-RU" sz="3200" i="1" dirty="0" smtClean="0">
                <a:solidFill>
                  <a:prstClr val="black"/>
                </a:solidFill>
                <a:latin typeface="Candara" pitchFamily="34" charset="0"/>
              </a:rPr>
              <a:t>ночи»</a:t>
            </a:r>
            <a:endParaRPr lang="ru-RU" sz="32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endParaRPr lang="ru-RU" sz="32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Матфея 12:40</a:t>
            </a:r>
          </a:p>
        </p:txBody>
      </p:sp>
    </p:spTree>
    <p:extLst>
      <p:ext uri="{BB962C8B-B14F-4D97-AF65-F5344CB8AC3E}">
        <p14:creationId xmlns:p14="http://schemas.microsoft.com/office/powerpoint/2010/main" val="7571470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6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«Посему Я дам Ему часть между великими, и с сильными будет делить добычу, за то, что предал душу Свою на смерть, и к злодеям причтен был, тогда как Он понес на Себе грех многих и за преступников сделался </a:t>
            </a:r>
            <a:r>
              <a:rPr lang="ru-RU" sz="2800" i="1" dirty="0" smtClean="0">
                <a:solidFill>
                  <a:prstClr val="black"/>
                </a:solidFill>
                <a:latin typeface="Candara" pitchFamily="34" charset="0"/>
              </a:rPr>
              <a:t>ходатаем»</a:t>
            </a:r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Исаия 53: 12 </a:t>
            </a:r>
          </a:p>
        </p:txBody>
      </p:sp>
    </p:spTree>
    <p:extLst>
      <p:ext uri="{BB962C8B-B14F-4D97-AF65-F5344CB8AC3E}">
        <p14:creationId xmlns:p14="http://schemas.microsoft.com/office/powerpoint/2010/main" val="31340465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7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«И сказал мне Господь: брось их в церковное хранилище, - высокая  цена, в какую они оценили Меня! И взял Я тридцать сребреников, и бросил их в дом Господень для </a:t>
            </a:r>
            <a:r>
              <a:rPr lang="ru-RU" sz="2800" i="1" dirty="0" smtClean="0">
                <a:solidFill>
                  <a:prstClr val="black"/>
                </a:solidFill>
                <a:latin typeface="Candara" pitchFamily="34" charset="0"/>
              </a:rPr>
              <a:t>горшечника» </a:t>
            </a:r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2800" i="1" dirty="0" err="1">
                <a:solidFill>
                  <a:prstClr val="black"/>
                </a:solidFill>
                <a:latin typeface="Candara" pitchFamily="34" charset="0"/>
              </a:rPr>
              <a:t>Захария</a:t>
            </a:r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 11:13 </a:t>
            </a:r>
          </a:p>
        </p:txBody>
      </p:sp>
    </p:spTree>
    <p:extLst>
      <p:ext uri="{BB962C8B-B14F-4D97-AF65-F5344CB8AC3E}">
        <p14:creationId xmlns:p14="http://schemas.microsoft.com/office/powerpoint/2010/main" val="37226756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8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«Ему назначили гроб со злодеями, но Он погребен у богатого, потому что не сделал греха и не было лжи в устах </a:t>
            </a:r>
            <a:r>
              <a:rPr lang="ru-RU" sz="2800" i="1" dirty="0" smtClean="0">
                <a:solidFill>
                  <a:prstClr val="black"/>
                </a:solidFill>
                <a:latin typeface="Candara" pitchFamily="34" charset="0"/>
              </a:rPr>
              <a:t>Его»</a:t>
            </a:r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Исаия 53:9</a:t>
            </a:r>
          </a:p>
        </p:txBody>
      </p:sp>
    </p:spTree>
    <p:extLst>
      <p:ext uri="{BB962C8B-B14F-4D97-AF65-F5344CB8AC3E}">
        <p14:creationId xmlns:p14="http://schemas.microsoft.com/office/powerpoint/2010/main" val="36367271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9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«Он </a:t>
            </a:r>
            <a:r>
              <a:rPr lang="ru-RU" sz="2800" i="1" dirty="0" err="1">
                <a:solidFill>
                  <a:prstClr val="black"/>
                </a:solidFill>
                <a:latin typeface="Candara" pitchFamily="34" charset="0"/>
              </a:rPr>
              <a:t>истязуем</a:t>
            </a:r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 был, но страдал добровольно и не открывал уст Своих; как овца, веден был Он на заклание, и как агнец пред стригущим его безгласен, так Он не отверзал уст </a:t>
            </a:r>
            <a:r>
              <a:rPr lang="ru-RU" sz="2800" i="1" dirty="0" smtClean="0">
                <a:solidFill>
                  <a:prstClr val="black"/>
                </a:solidFill>
                <a:latin typeface="Candara" pitchFamily="34" charset="0"/>
              </a:rPr>
              <a:t>Своих»</a:t>
            </a:r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Исаия 53:7 </a:t>
            </a:r>
          </a:p>
        </p:txBody>
      </p:sp>
    </p:spTree>
    <p:extLst>
      <p:ext uri="{BB962C8B-B14F-4D97-AF65-F5344CB8AC3E}">
        <p14:creationId xmlns:p14="http://schemas.microsoft.com/office/powerpoint/2010/main" val="17872009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10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«Ибо Ты не оставишь души моей в аде и не дашь святому Твоему увидеть тление»</a:t>
            </a:r>
          </a:p>
          <a:p>
            <a:pPr algn="ctr"/>
            <a:endParaRPr lang="ru-RU" sz="32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3200" i="1" dirty="0">
                <a:solidFill>
                  <a:prstClr val="black"/>
                </a:solidFill>
                <a:latin typeface="Candara" pitchFamily="34" charset="0"/>
              </a:rPr>
              <a:t>Псалтирь 15:10</a:t>
            </a:r>
          </a:p>
        </p:txBody>
      </p:sp>
    </p:spTree>
    <p:extLst>
      <p:ext uri="{BB962C8B-B14F-4D97-AF65-F5344CB8AC3E}">
        <p14:creationId xmlns:p14="http://schemas.microsoft.com/office/powerpoint/2010/main" val="23303757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Пророчество 11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63688" y="1700808"/>
            <a:ext cx="56166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«И Господь даст глас Свой пред воинством Своим, ибо весьма многочисленно полчище Его, и могуществен исполнитель слова Его; ибо велик день Господень и весьма страшен, и кто выдержит его?» </a:t>
            </a:r>
          </a:p>
          <a:p>
            <a:pPr algn="ctr"/>
            <a:endParaRPr lang="ru-RU" sz="2800" i="1" dirty="0">
              <a:solidFill>
                <a:prstClr val="black"/>
              </a:solidFill>
              <a:latin typeface="Candara" pitchFamily="34" charset="0"/>
            </a:endParaRPr>
          </a:p>
          <a:p>
            <a:pPr algn="ctr"/>
            <a:r>
              <a:rPr lang="ru-RU" sz="2800" i="1" dirty="0" err="1">
                <a:solidFill>
                  <a:prstClr val="black"/>
                </a:solidFill>
                <a:latin typeface="Candara" pitchFamily="34" charset="0"/>
              </a:rPr>
              <a:t>Иоиль</a:t>
            </a:r>
            <a:r>
              <a:rPr lang="ru-RU" sz="2800" i="1" dirty="0">
                <a:solidFill>
                  <a:prstClr val="black"/>
                </a:solidFill>
                <a:latin typeface="Candara" pitchFamily="34" charset="0"/>
              </a:rPr>
              <a:t> 2:11</a:t>
            </a:r>
          </a:p>
        </p:txBody>
      </p:sp>
    </p:spTree>
    <p:extLst>
      <p:ext uri="{BB962C8B-B14F-4D97-AF65-F5344CB8AC3E}">
        <p14:creationId xmlns:p14="http://schemas.microsoft.com/office/powerpoint/2010/main" val="32830492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2708920"/>
            <a:ext cx="3600400" cy="1470025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Bedrock-Cyr" pitchFamily="34" charset="0"/>
              </a:rPr>
              <a:t>Ответы</a:t>
            </a:r>
            <a:endParaRPr lang="ru-RU" sz="4000" dirty="0">
              <a:latin typeface="Bedrock-Cyr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1453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Ответы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1707032" y="1898023"/>
            <a:ext cx="5761133" cy="3672408"/>
          </a:xfrm>
          <a:prstGeom prst="rect">
            <a:avLst/>
          </a:prstGeom>
          <a:gradFill>
            <a:gsLst>
              <a:gs pos="0">
                <a:schemeClr val="bg1"/>
              </a:gs>
              <a:gs pos="1100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5600000" scaled="0"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5" name="Содержимое 2"/>
          <p:cNvSpPr txBox="1">
            <a:spLocks/>
          </p:cNvSpPr>
          <p:nvPr/>
        </p:nvSpPr>
        <p:spPr>
          <a:xfrm>
            <a:off x="1801186" y="2186055"/>
            <a:ext cx="3744416" cy="3835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smtClean="0">
                <a:latin typeface="Segoe Print" pitchFamily="2" charset="0"/>
              </a:rPr>
              <a:t>Место рождения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smtClean="0">
                <a:latin typeface="Segoe Print" pitchFamily="2" charset="0"/>
              </a:rPr>
              <a:t>Мать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smtClean="0">
                <a:latin typeface="Segoe Print" pitchFamily="2" charset="0"/>
              </a:rPr>
              <a:t>Имя</a:t>
            </a:r>
            <a:endParaRPr lang="ru-RU" sz="1800" smtClean="0">
              <a:latin typeface="Segoe Print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smtClean="0">
                <a:latin typeface="Segoe Print" pitchFamily="2" charset="0"/>
              </a:rPr>
              <a:t>Время прихода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smtClean="0">
                <a:latin typeface="Segoe Print" pitchFamily="2" charset="0"/>
              </a:rPr>
              <a:t>Предательство Иуды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/>
            </a:pPr>
            <a:r>
              <a:rPr lang="ru-RU" sz="1800" b="1" smtClean="0">
                <a:latin typeface="Segoe Print" pitchFamily="2" charset="0"/>
              </a:rPr>
              <a:t>Путь на Голгофу</a:t>
            </a:r>
            <a:endParaRPr lang="ru-RU" sz="1800" dirty="0" smtClean="0">
              <a:latin typeface="Segoe Print" pitchFamily="2" charset="0"/>
            </a:endParaRPr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>
            <a:off x="5545601" y="2204864"/>
            <a:ext cx="2050735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______4_______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______2_______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______1_______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______3_______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______7_______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______9_______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7063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0"/>
            <a:ext cx="6840760" cy="6858000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627784" y="23777"/>
            <a:ext cx="3600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dirty="0" smtClean="0">
                <a:solidFill>
                  <a:prstClr val="black"/>
                </a:solidFill>
                <a:latin typeface="Bedrock-Cyr" pitchFamily="34" charset="0"/>
              </a:rPr>
              <a:t>Ответы</a:t>
            </a:r>
            <a:endParaRPr lang="ru-RU" sz="4000" dirty="0">
              <a:solidFill>
                <a:prstClr val="black"/>
              </a:solidFill>
              <a:latin typeface="Bedrock-Cyr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1493802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691187" y="1916832"/>
            <a:ext cx="5761133" cy="3672408"/>
          </a:xfrm>
          <a:prstGeom prst="rect">
            <a:avLst/>
          </a:prstGeom>
          <a:gradFill>
            <a:gsLst>
              <a:gs pos="0">
                <a:schemeClr val="bg1"/>
              </a:gs>
              <a:gs pos="1100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5600000" scaled="0"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1763688" y="2241060"/>
            <a:ext cx="4176464" cy="33119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Распятие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Погребение Иисуса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Время от смерти до </a:t>
            </a:r>
            <a:r>
              <a:rPr lang="ru-RU" sz="1800" b="1" dirty="0" smtClean="0">
                <a:solidFill>
                  <a:prstClr val="black"/>
                </a:solidFill>
                <a:latin typeface="Segoe Print" pitchFamily="2" charset="0"/>
              </a:rPr>
              <a:t>воскресения  Иисуса</a:t>
            </a:r>
            <a:endParaRPr lang="ru-RU" sz="1800" b="1" dirty="0">
              <a:solidFill>
                <a:prstClr val="black"/>
              </a:solidFill>
              <a:latin typeface="Segoe Print" pitchFamily="2" charset="0"/>
            </a:endParaRP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Воскресение Иисуса Христа</a:t>
            </a:r>
          </a:p>
          <a:p>
            <a:pPr marL="457200" indent="-457200">
              <a:lnSpc>
                <a:spcPct val="150000"/>
              </a:lnSpc>
              <a:buClr>
                <a:schemeClr val="accent1"/>
              </a:buClr>
              <a:buFont typeface="+mj-lt"/>
              <a:buAutoNum type="arabicPeriod" startAt="7"/>
            </a:pPr>
            <a:r>
              <a:rPr lang="ru-RU" sz="1800" b="1" dirty="0">
                <a:solidFill>
                  <a:prstClr val="black"/>
                </a:solidFill>
                <a:latin typeface="Segoe Print" pitchFamily="2" charset="0"/>
              </a:rPr>
              <a:t>Второе пришествие</a:t>
            </a: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5817788" y="2240677"/>
            <a:ext cx="1922564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______6_______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______8_______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______5_______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______10_____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Segoe Print" pitchFamily="2" charset="0"/>
              </a:rPr>
              <a:t>______11_____</a:t>
            </a:r>
            <a:endParaRPr lang="ru-RU" sz="1800" b="1" dirty="0">
              <a:solidFill>
                <a:srgbClr val="FF0000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0528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2708920"/>
            <a:ext cx="3600400" cy="1470025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Bedrock-Cyr" pitchFamily="34" charset="0"/>
              </a:rPr>
              <a:t>Результаты?</a:t>
            </a:r>
            <a:endParaRPr lang="ru-RU" sz="4000" dirty="0">
              <a:latin typeface="Bedrock-Cyr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6764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1532</TotalTime>
  <Words>536</Words>
  <Application>Microsoft Office PowerPoint</Application>
  <PresentationFormat>Экран (4:3)</PresentationFormat>
  <Paragraphs>108</Paragraphs>
  <Slides>19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19</vt:i4>
      </vt:variant>
    </vt:vector>
  </HeadingPairs>
  <TitlesOfParts>
    <vt:vector size="35" baseType="lpstr">
      <vt:lpstr>Segoe Print</vt:lpstr>
      <vt:lpstr>Calibri</vt:lpstr>
      <vt:lpstr>Arial</vt:lpstr>
      <vt:lpstr>Candara</vt:lpstr>
      <vt:lpstr>Bedrock-Cyr</vt:lpstr>
      <vt:lpstr>Тема Office</vt:lpstr>
      <vt:lpstr>1_Тема Office</vt:lpstr>
      <vt:lpstr>2_Тема Office</vt:lpstr>
      <vt:lpstr>3_Тема Office</vt:lpstr>
      <vt:lpstr>6_Тема Office</vt:lpstr>
      <vt:lpstr>7_Тема Office</vt:lpstr>
      <vt:lpstr>10_Тема Office</vt:lpstr>
      <vt:lpstr>11_Тема Office</vt:lpstr>
      <vt:lpstr>4_Тема Office</vt:lpstr>
      <vt:lpstr>5_Тема Office</vt:lpstr>
      <vt:lpstr>8_Тема Office</vt:lpstr>
      <vt:lpstr>Пророчества о Христе</vt:lpstr>
      <vt:lpstr>Презентация PowerPoint</vt:lpstr>
      <vt:lpstr>Презентация PowerPoint</vt:lpstr>
      <vt:lpstr>Пророчества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Ответы</vt:lpstr>
      <vt:lpstr>Презентация PowerPoint</vt:lpstr>
      <vt:lpstr>Презентация PowerPoint</vt:lpstr>
      <vt:lpstr>Результаты?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Пророчества об Иисусе</dc:title>
  <cp:lastModifiedBy>Белочкин Павел</cp:lastModifiedBy>
  <cp:revision>74</cp:revision>
  <dcterms:created xsi:type="dcterms:W3CDTF">2014-04-16T02:37:25Z</dcterms:created>
  <dcterms:modified xsi:type="dcterms:W3CDTF">2018-11-23T14:53:24Z</dcterms:modified>
</cp:coreProperties>
</file>