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7" r:id="rId2"/>
    <p:sldId id="274" r:id="rId3"/>
    <p:sldId id="275" r:id="rId4"/>
    <p:sldId id="276" r:id="rId5"/>
    <p:sldId id="322" r:id="rId6"/>
    <p:sldId id="278" r:id="rId7"/>
    <p:sldId id="279" r:id="rId8"/>
    <p:sldId id="323" r:id="rId9"/>
    <p:sldId id="281" r:id="rId10"/>
    <p:sldId id="282" r:id="rId11"/>
    <p:sldId id="283" r:id="rId12"/>
    <p:sldId id="284" r:id="rId13"/>
    <p:sldId id="324" r:id="rId14"/>
    <p:sldId id="286" r:id="rId15"/>
    <p:sldId id="300" r:id="rId16"/>
    <p:sldId id="325" r:id="rId17"/>
    <p:sldId id="302" r:id="rId18"/>
    <p:sldId id="303" r:id="rId19"/>
    <p:sldId id="287" r:id="rId20"/>
    <p:sldId id="262" r:id="rId21"/>
    <p:sldId id="305" r:id="rId22"/>
    <p:sldId id="306" r:id="rId23"/>
    <p:sldId id="326" r:id="rId24"/>
    <p:sldId id="308" r:id="rId25"/>
    <p:sldId id="309" r:id="rId26"/>
    <p:sldId id="328" r:id="rId27"/>
    <p:sldId id="311" r:id="rId28"/>
    <p:sldId id="312" r:id="rId29"/>
    <p:sldId id="313" r:id="rId30"/>
    <p:sldId id="314" r:id="rId31"/>
    <p:sldId id="329" r:id="rId32"/>
    <p:sldId id="316" r:id="rId33"/>
    <p:sldId id="317" r:id="rId34"/>
    <p:sldId id="318" r:id="rId35"/>
    <p:sldId id="319" r:id="rId36"/>
    <p:sldId id="320" r:id="rId37"/>
  </p:sldIdLst>
  <p:sldSz cx="9144000" cy="6858000" type="screen4x3"/>
  <p:notesSz cx="6858000" cy="9144000"/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7" autoAdjust="0"/>
    <p:restoredTop sz="93969" autoAdjust="0"/>
  </p:normalViewPr>
  <p:slideViewPr>
    <p:cSldViewPr>
      <p:cViewPr varScale="1">
        <p:scale>
          <a:sx n="116" d="100"/>
          <a:sy n="116" d="100"/>
        </p:scale>
        <p:origin x="15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54D4857D-62A5-486B-9129-468003D7E02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2EBE4566-6F3A-4CC1-BD6C-9C510D05F1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380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2D2EF2CE-B28C-4ED4-8FD0-48BB3F48846A}" type="datetimeFigureOut">
              <a:rPr lang="ru-RU"/>
              <a:pPr/>
              <a:t>23.11.2018</a:t>
            </a:fld>
            <a:endParaRPr lang="ru-RU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61807874-5299-41B2-A37A-6AA3547857F4}" type="slidenum">
              <a:rPr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098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121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890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166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065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418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171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580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060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452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345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6858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28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61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696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298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537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8808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30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215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1400"/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ru-RU" smtClean="0"/>
              <a:t>Образец подзаголовка</a:t>
            </a:r>
            <a:endParaRPr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eaLnBrk="1" latinLnBrk="0" hangingPunct="1">
              <a:lnSpc>
                <a:spcPct val="100000"/>
              </a:lnSpc>
              <a:defRPr kumimoji="0" lang="ru-RU" sz="72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Показать заголовок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eaLnBrk="1" latinLnBrk="0" hangingPunct="1"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Заголовок раздела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остой вопрос и 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опрос и ответ с поясн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eaLnBrk="1" latinLnBrk="0" hangingPunct="1">
              <a:buFontTx/>
              <a:buNone/>
              <a:defRPr kumimoji="0" lang="ru-RU" i="1" baseline="0"/>
            </a:lvl1pPr>
            <a:extLst/>
          </a:lstStyle>
          <a:p>
            <a:pPr lvl="0"/>
            <a:r>
              <a:rPr kumimoji="0" lang="ru-RU"/>
              <a:t>Пояснение к ответу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ПРАВИЛЬНО 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или НЕПРАВИЛЬНО?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не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ПРАВИЛЬНО или </a:t>
            </a: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НЕПРАВИЛЬНО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опоставление элемен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1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2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3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4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5</a:t>
            </a:r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23.11.2018</a:t>
            </a:fld>
            <a:endParaRPr kumimoji="0" lang="ru-RU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5</a:t>
            </a:r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3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1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2</a:t>
            </a:r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4</a:t>
            </a:r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eaLnBrk="1" latinLnBrk="0" hangingPunct="1">
              <a:defRPr kumimoji="0" lang="ru-RU" i="1" baseline="0"/>
            </a:lvl1pPr>
            <a:extLst/>
          </a:lstStyle>
          <a:p>
            <a:r>
              <a:rPr kumimoji="0" lang="ru-RU"/>
              <a:t>Введите вопрос</a:t>
            </a:r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100"/>
            </a:lvl1pPr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23.11.2018</a:t>
            </a:fld>
            <a:endParaRPr kumimoji="0" lang="ru-RU" sz="1050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kumimoji="0" lang="ru-RU" sz="1200"/>
            </a:lvl1pPr>
            <a:extLst/>
          </a:lstStyle>
          <a:p>
            <a:endParaRPr kumimoji="0" lang="ru-RU" sz="12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200"/>
            </a:lvl1pPr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 sz="1200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ru-RU" sz="36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0" hangingPunct="1">
        <a:defRPr kumimoji="0" lang="ru-RU">
          <a:solidFill>
            <a:schemeClr val="tx2"/>
          </a:solidFill>
        </a:defRPr>
      </a:lvl2pPr>
      <a:lvl3pPr eaLnBrk="1" latinLnBrk="0" hangingPunct="1">
        <a:defRPr kumimoji="0" lang="ru-RU">
          <a:solidFill>
            <a:schemeClr val="tx2"/>
          </a:solidFill>
        </a:defRPr>
      </a:lvl3pPr>
      <a:lvl4pPr eaLnBrk="1" latinLnBrk="0" hangingPunct="1">
        <a:defRPr kumimoji="0" lang="ru-RU">
          <a:solidFill>
            <a:schemeClr val="tx2"/>
          </a:solidFill>
        </a:defRPr>
      </a:lvl4pPr>
      <a:lvl5pPr eaLnBrk="1" latinLnBrk="0" hangingPunct="1">
        <a:defRPr kumimoji="0" lang="ru-RU">
          <a:solidFill>
            <a:schemeClr val="tx2"/>
          </a:solidFill>
        </a:defRPr>
      </a:lvl5pPr>
      <a:lvl6pPr eaLnBrk="1" latinLnBrk="0" hangingPunct="1">
        <a:defRPr kumimoji="0" lang="ru-RU">
          <a:solidFill>
            <a:schemeClr val="tx2"/>
          </a:solidFill>
        </a:defRPr>
      </a:lvl6pPr>
      <a:lvl7pPr eaLnBrk="1" latinLnBrk="0" hangingPunct="1">
        <a:defRPr kumimoji="0" lang="ru-RU">
          <a:solidFill>
            <a:schemeClr val="tx2"/>
          </a:solidFill>
        </a:defRPr>
      </a:lvl7pPr>
      <a:lvl8pPr eaLnBrk="1" latinLnBrk="0" hangingPunct="1">
        <a:defRPr kumimoji="0" lang="ru-RU">
          <a:solidFill>
            <a:schemeClr val="tx2"/>
          </a:solidFill>
        </a:defRPr>
      </a:lvl8pPr>
      <a:lvl9pPr eaLnBrk="1" latinLnBrk="0" hangingPunct="1">
        <a:defRPr kumimoji="0" lang="ru-RU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Вопросы </a:t>
            </a:r>
            <a:br>
              <a:rPr lang="ru-RU" dirty="0" smtClean="0"/>
            </a:br>
            <a:r>
              <a:rPr lang="ru-RU" dirty="0" smtClean="0"/>
              <a:t>по Библии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643306" y="3857628"/>
            <a:ext cx="3500462" cy="1272895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0" cap="none" spc="0" normalizeH="0" baseline="0" noProof="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rPr>
              <a:t>Книга Бытие </a:t>
            </a:r>
            <a:r>
              <a:rPr lang="ru-RU" sz="4800" b="1" kern="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latin typeface="Trebuchet MS"/>
                <a:ea typeface="+mj-ea"/>
                <a:cs typeface="+mj-cs"/>
              </a:rPr>
              <a:t>Часть 2</a:t>
            </a:r>
            <a:endParaRPr kumimoji="0" lang="ru-RU" sz="4800" b="1" i="0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23036" dist="23036" dir="5400000" algn="tl">
                  <a:srgbClr val="656565">
                    <a:alpha val="65000"/>
                  </a:srgbClr>
                </a:outerShdw>
                <a:reflection blurRad="12700" stA="25000" endPos="55000" dist="5000" dir="5400000" sy="-100000" algn="bl" rotWithShape="0"/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86544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Чтобы быть подобными Богу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607223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Чтобы сделать себе имя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6715172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Чтобы о них помнили народы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Зачем люди хотели построить башню до небес?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Уре Халдейском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21471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Ханаане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Харране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умер Фарра, отец Авраама?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928694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75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86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100013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100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лет было Аврааму, когда у него родился сын?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№4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Чтобы не умереть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143404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?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6786610" cy="1143008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Чтобы Аврааму было хорошо ради нее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Зачем в Египте Авраам называл Сару своей сестрой?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Фарра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Аран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Серух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звали отца Лота?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№6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</a:t>
            </a:r>
            <a:r>
              <a:rPr kumimoji="0" sz="36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селении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На дороге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У источника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служанка Агарь встретилась с ангелом?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№7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kumimoji="0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Авраам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Бог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Сара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дал сыну Авраама имя Исаак?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№8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Утром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7190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Днем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Вечером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какое время дня явились Аврааму 3 мужа?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№9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Козленка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Теленка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Ягненка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Какое угощение Авраам предложил путникам?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№10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На север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На юг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На восток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раздора между пастухами в какую сторону отделился Лот от Авраама?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71876"/>
            <a:ext cx="150019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smtClean="0"/>
              <a:t>7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642942" cy="642942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smtClean="0"/>
              <a:t>6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64294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smtClean="0"/>
              <a:t>5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раз Авраам обращался к Богу о помиловании праведников в Содоме?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07223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И</a:t>
            </a:r>
            <a:r>
              <a:rPr sz="3600" smtClean="0"/>
              <a:t>спепелили огнем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642942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П</a:t>
            </a:r>
            <a:r>
              <a:rPr sz="3600" smtClean="0"/>
              <a:t>оразили слепотой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78647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600" dirty="0" smtClean="0"/>
              <a:t>В</a:t>
            </a:r>
            <a:r>
              <a:rPr sz="3600" smtClean="0"/>
              <a:t>ывели их и поставили вне города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сделали ангелы с содомлянами, которые подступали к дому Лота?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Послал бурю и град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542928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Послал серу и огонь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Послал моровую язву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сделал Бог с Содомом?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№14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 Аврааму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 Авимелеху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 Елиезеру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кому Бог пришел во сне в Гераре?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 песком земным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Со звездами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614366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С народами и племенами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чем сравнивал Господь потомство Авраама во второй раз?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№16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Амнон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Аман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Бен-Амми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571612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был отец Аммонитян?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№17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Город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Гора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Пустыня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укрылся Лот, когда вышел из Содома?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Ответы</a:t>
            </a:r>
            <a:endParaRPr lang="ru-RU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1. Зачем люди хотели построить башню до небес?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/>
          </a:bodyPr>
          <a:lstStyle>
            <a:extLst/>
          </a:lstStyle>
          <a:p>
            <a:r>
              <a:rPr smtClean="0"/>
              <a:t>Б) Чтобы сделать себе имя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714744" y="3571876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сказали они: построим себе город и башню, высотою до небес, и сделаем себе имя, прежде нежели рассеемся по лицу всей земли." (Быт. 11:4)                   </a:t>
            </a:r>
            <a:endParaRPr b="1"/>
          </a:p>
        </p:txBody>
      </p:sp>
      <p:pic>
        <p:nvPicPr>
          <p:cNvPr id="6" name="Рисунок 5" descr="img151.jpg"/>
          <p:cNvPicPr>
            <a:picLocks noChangeAspect="1"/>
          </p:cNvPicPr>
          <p:nvPr/>
        </p:nvPicPr>
        <p:blipFill>
          <a:blip r:embed="rId3" cstate="print"/>
          <a:srcRect l="4298" t="8333" r="44103" b="47917"/>
          <a:stretch>
            <a:fillRect/>
          </a:stretch>
        </p:blipFill>
        <p:spPr>
          <a:xfrm>
            <a:off x="1000100" y="3071810"/>
            <a:ext cx="2643206" cy="31718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2. Где умер Фарра, отец Авраама?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В Харране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b="1" smtClean="0"/>
              <a:t>"И было дней жизни Фарры двести пять лет, и умер Фарра в Харране." </a:t>
            </a:r>
            <a:br>
              <a:rPr b="1" smtClean="0"/>
            </a:br>
            <a:r>
              <a:rPr b="1" smtClean="0"/>
              <a:t>(Быт. 11:32)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3. Сколько лет было Аврааму, когда у него родился сын?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86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571868" y="3643314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"Аврам был восьмидесяти шести лет, когда Агарь родила Авраму Измаила. " </a:t>
            </a:r>
            <a:br>
              <a:rPr b="1" smtClean="0"/>
            </a:br>
            <a:r>
              <a:rPr b="1" smtClean="0"/>
              <a:t>(Быт. 16:16)                   </a:t>
            </a:r>
            <a:endParaRPr b="1"/>
          </a:p>
        </p:txBody>
      </p:sp>
      <p:pic>
        <p:nvPicPr>
          <p:cNvPr id="6" name="Рисунок 5" descr="img152.jpg"/>
          <p:cNvPicPr>
            <a:picLocks noChangeAspect="1"/>
          </p:cNvPicPr>
          <p:nvPr/>
        </p:nvPicPr>
        <p:blipFill>
          <a:blip r:embed="rId3" cstate="print"/>
          <a:srcRect l="4948" t="8333" r="42709" b="47917"/>
          <a:stretch>
            <a:fillRect/>
          </a:stretch>
        </p:blipFill>
        <p:spPr>
          <a:xfrm>
            <a:off x="785786" y="2857496"/>
            <a:ext cx="2857520" cy="3429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4. Зачем в Египте Авраам называл Сару своей сестрой?</a:t>
            </a:r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85000" lnSpcReduction="20000"/>
          </a:bodyPr>
          <a:lstStyle>
            <a:extLst/>
          </a:lstStyle>
          <a:p>
            <a:r>
              <a:rPr smtClean="0"/>
              <a:t>В) Чтобы Аврааму было хорошо ради нее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4071934" y="3876692"/>
            <a:ext cx="4891086" cy="1981200"/>
          </a:xfrm>
        </p:spPr>
        <p:txBody>
          <a:bodyPr/>
          <a:lstStyle>
            <a:extLst/>
          </a:lstStyle>
          <a:p>
            <a:r>
              <a:rPr b="1" smtClean="0"/>
              <a:t>"</a:t>
            </a:r>
            <a:r>
              <a:rPr lang="ru-RU" b="1" dirty="0" smtClean="0"/>
              <a:t>…</a:t>
            </a:r>
            <a:r>
              <a:rPr b="1" smtClean="0"/>
              <a:t>скажи же, что ты мне сестра, дабы мне хорошо было ради тебя</a:t>
            </a:r>
            <a:r>
              <a:rPr lang="ru-RU" b="1" dirty="0" smtClean="0"/>
              <a:t>…</a:t>
            </a:r>
            <a:r>
              <a:rPr b="1" smtClean="0"/>
              <a:t>" </a:t>
            </a:r>
            <a:br>
              <a:rPr b="1" smtClean="0"/>
            </a:br>
            <a:r>
              <a:rPr b="1" smtClean="0"/>
              <a:t>(Быт. 12:13)                   </a:t>
            </a:r>
            <a:endParaRPr b="1"/>
          </a:p>
        </p:txBody>
      </p:sp>
      <p:pic>
        <p:nvPicPr>
          <p:cNvPr id="8" name="Рисунок 7" descr="44824771_Egipedskie_piramidu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286124"/>
            <a:ext cx="3482603" cy="27860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5.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звали отца Лота?</a:t>
            </a: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Аран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"Вот родословие Фарры: Фарра родил Аврама, Нахора и Арана. Аран родил Лота." </a:t>
            </a:r>
            <a:br>
              <a:rPr b="1" smtClean="0"/>
            </a:br>
            <a:r>
              <a:rPr b="1" smtClean="0"/>
              <a:t>(Быт. 11:27)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6.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служанка Агарь встретилась с ангелом?</a:t>
            </a: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У источника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4286248" y="3571876"/>
            <a:ext cx="4357718" cy="1981200"/>
          </a:xfrm>
        </p:spPr>
        <p:txBody>
          <a:bodyPr>
            <a:normAutofit/>
          </a:bodyPr>
          <a:lstStyle>
            <a:extLst/>
          </a:lstStyle>
          <a:p>
            <a:r>
              <a:rPr b="1" smtClean="0"/>
              <a:t>"И нашел ее Ангел Господень у источника воды в пустыне, у источника на дороге к Суру." </a:t>
            </a:r>
            <a:br>
              <a:rPr b="1" smtClean="0"/>
            </a:br>
            <a:r>
              <a:rPr b="1" smtClean="0"/>
              <a:t>(Быт. 16:7)                   </a:t>
            </a:r>
            <a:endParaRPr b="1"/>
          </a:p>
        </p:txBody>
      </p:sp>
      <p:pic>
        <p:nvPicPr>
          <p:cNvPr id="6" name="Рисунок 5" descr="563.jpg"/>
          <p:cNvPicPr>
            <a:picLocks noChangeAspect="1"/>
          </p:cNvPicPr>
          <p:nvPr/>
        </p:nvPicPr>
        <p:blipFill>
          <a:blip r:embed="rId3" cstate="print"/>
          <a:srcRect l="1250" t="2670" r="1250" b="2670"/>
          <a:stretch>
            <a:fillRect/>
          </a:stretch>
        </p:blipFill>
        <p:spPr>
          <a:xfrm>
            <a:off x="428596" y="3143248"/>
            <a:ext cx="3786214" cy="25241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7.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дал сыну Авраама имя Исаак?</a:t>
            </a: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Бог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"Бог же сказал: именно Сарра, жена твоя, родит тебе сына, и ты наречешь ему имя: Исаак</a:t>
            </a:r>
            <a:r>
              <a:rPr lang="ru-RU" b="1" dirty="0" smtClean="0"/>
              <a:t>…</a:t>
            </a:r>
            <a:r>
              <a:rPr b="1" smtClean="0"/>
              <a:t>" </a:t>
            </a:r>
            <a:br>
              <a:rPr b="1" smtClean="0"/>
            </a:br>
            <a:r>
              <a:rPr b="1" smtClean="0"/>
              <a:t>(Быт. 17:19)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8.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какое время дня явились Аврааму 3 мужа?</a:t>
            </a: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Днем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"И явился ему Господь у дубравы Мамре, когда он сидел при входе в шатер, во время зноя дневного. Он возвел очи свои и взглянул, и вот, три мужа стоят против него" </a:t>
            </a:r>
            <a:br>
              <a:rPr b="1" smtClean="0"/>
            </a:br>
            <a:r>
              <a:rPr b="1" smtClean="0"/>
              <a:t>(Быт. 18:1,2)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9.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Какое угощение Авраам предложил путникам?</a:t>
            </a: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Теленка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714744" y="3571876"/>
            <a:ext cx="4891086" cy="1981200"/>
          </a:xfrm>
        </p:spPr>
        <p:txBody>
          <a:bodyPr>
            <a:normAutofit/>
          </a:bodyPr>
          <a:lstStyle>
            <a:extLst/>
          </a:lstStyle>
          <a:p>
            <a:r>
              <a:rPr b="1" smtClean="0"/>
              <a:t>"И побежал Авраам к стаду, и взял теленка нежного и хорошего, и дал отроку, и тот поспешил приготовить его." </a:t>
            </a:r>
            <a:br>
              <a:rPr b="1" smtClean="0"/>
            </a:br>
            <a:r>
              <a:rPr b="1" smtClean="0"/>
              <a:t>(Быт. 18:7)                   </a:t>
            </a:r>
            <a:endParaRPr b="1"/>
          </a:p>
        </p:txBody>
      </p:sp>
      <p:pic>
        <p:nvPicPr>
          <p:cNvPr id="7" name="Рисунок 6" descr="33541621_1223728656_teleno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071810"/>
            <a:ext cx="2937908" cy="32017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10.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раздора между пастухами в какую сторону отделился Лот от Авраама?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На восток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500430" y="3500438"/>
            <a:ext cx="5105400" cy="1981200"/>
          </a:xfrm>
        </p:spPr>
        <p:txBody>
          <a:bodyPr>
            <a:normAutofit/>
          </a:bodyPr>
          <a:lstStyle>
            <a:extLst/>
          </a:lstStyle>
          <a:p>
            <a:r>
              <a:rPr b="1" smtClean="0"/>
              <a:t>"</a:t>
            </a:r>
            <a:r>
              <a:rPr lang="ru-RU" b="1" dirty="0" smtClean="0"/>
              <a:t>… </a:t>
            </a:r>
            <a:r>
              <a:rPr b="1" smtClean="0"/>
              <a:t>и избрал себе Лот всю окрестность Иорданскую; и двинулся Лот к востоку. И отделились они друг от друга." </a:t>
            </a:r>
            <a:br>
              <a:rPr b="1" smtClean="0"/>
            </a:br>
            <a:r>
              <a:rPr b="1" smtClean="0"/>
              <a:t>(Быт. 13:11)                   </a:t>
            </a:r>
            <a:endParaRPr b="1"/>
          </a:p>
        </p:txBody>
      </p:sp>
      <p:pic>
        <p:nvPicPr>
          <p:cNvPr id="6" name="Рисунок 5" descr="img153.jpg"/>
          <p:cNvPicPr>
            <a:picLocks noChangeAspect="1"/>
          </p:cNvPicPr>
          <p:nvPr/>
        </p:nvPicPr>
        <p:blipFill>
          <a:blip r:embed="rId3" cstate="print"/>
          <a:srcRect l="4997" t="8333" r="44193" b="47917"/>
          <a:stretch>
            <a:fillRect/>
          </a:stretch>
        </p:blipFill>
        <p:spPr>
          <a:xfrm>
            <a:off x="928662" y="2928934"/>
            <a:ext cx="2857520" cy="3429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11.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раз Авраам обращался к Богу о помиловании праведников в Содоме?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6</a:t>
            </a:r>
            <a:endParaRPr lang="ru-RU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12.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сделали ангелы с содомлянами, которые подступали к дому Лота?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Поразили слепотой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</a:t>
            </a:r>
            <a:r>
              <a:rPr lang="ru-RU" b="1" dirty="0" smtClean="0"/>
              <a:t>…</a:t>
            </a:r>
            <a:r>
              <a:rPr b="1" smtClean="0"/>
              <a:t>а людей, бывших при входе в дом, поразили слепотою, от малого до большого, так что они измучились, искав входа. " </a:t>
            </a:r>
            <a:br>
              <a:rPr b="1" smtClean="0"/>
            </a:br>
            <a:r>
              <a:rPr b="1" smtClean="0"/>
              <a:t>(Быт. 19:11)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13.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сделал Бог с Содомом?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Послал серу и огонь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929058" y="3571876"/>
            <a:ext cx="4605334" cy="1981200"/>
          </a:xfrm>
        </p:spPr>
        <p:txBody>
          <a:bodyPr>
            <a:normAutofit/>
          </a:bodyPr>
          <a:lstStyle>
            <a:extLst/>
          </a:lstStyle>
          <a:p>
            <a:r>
              <a:rPr b="1" smtClean="0"/>
              <a:t>"И пролил Господь на Содом и Гоморру дождем серу и огонь от Господа с неба</a:t>
            </a:r>
            <a:r>
              <a:rPr lang="ru-RU" b="1" dirty="0" smtClean="0"/>
              <a:t>…</a:t>
            </a:r>
            <a:r>
              <a:rPr b="1" smtClean="0"/>
              <a:t>" </a:t>
            </a:r>
            <a:br>
              <a:rPr b="1" smtClean="0"/>
            </a:br>
            <a:r>
              <a:rPr b="1" smtClean="0"/>
              <a:t>(Быт. 19:24)                   </a:t>
            </a:r>
            <a:endParaRPr b="1"/>
          </a:p>
        </p:txBody>
      </p:sp>
      <p:pic>
        <p:nvPicPr>
          <p:cNvPr id="6" name="Рисунок 5" descr="img154.jpg"/>
          <p:cNvPicPr>
            <a:picLocks noChangeAspect="1"/>
          </p:cNvPicPr>
          <p:nvPr/>
        </p:nvPicPr>
        <p:blipFill>
          <a:blip r:embed="rId3" cstate="print"/>
          <a:srcRect l="5225" t="9375" r="44223" b="47917"/>
          <a:stretch>
            <a:fillRect/>
          </a:stretch>
        </p:blipFill>
        <p:spPr>
          <a:xfrm>
            <a:off x="1071538" y="3000372"/>
            <a:ext cx="2928958" cy="3431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14.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кому Бог пришел во сне в Гераре?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К Авимелеху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"И пришел Бог к Авимелеху ночью во сне и сказал ему: вот, ты умрешь за женщину, которую ты взял, ибо она имеет мужа</a:t>
            </a:r>
            <a:r>
              <a:rPr lang="ru-RU" b="1" dirty="0" smtClean="0"/>
              <a:t>…</a:t>
            </a:r>
            <a:r>
              <a:rPr b="1" smtClean="0"/>
              <a:t>" </a:t>
            </a:r>
            <a:br>
              <a:rPr b="1" smtClean="0"/>
            </a:br>
            <a:r>
              <a:rPr b="1" smtClean="0"/>
              <a:t>(Быт. 20:3)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1435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15.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чем сравнивал Господь потомство Авраама во второй раз?</a:t>
            </a:r>
            <a:b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Б) Со звездами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929058" y="3429000"/>
            <a:ext cx="4605334" cy="1981200"/>
          </a:xfrm>
        </p:spPr>
        <p:txBody>
          <a:bodyPr>
            <a:normAutofit fontScale="92500"/>
          </a:bodyPr>
          <a:lstStyle>
            <a:extLst/>
          </a:lstStyle>
          <a:p>
            <a:r>
              <a:rPr b="1" smtClean="0"/>
              <a:t>"И вывел его вон и сказал: посмотри на небо и сосчитай звезды, если ты можешь счесть их. И сказал ему: столько будет у тебя потомков." </a:t>
            </a:r>
            <a:br>
              <a:rPr b="1" smtClean="0"/>
            </a:br>
            <a:r>
              <a:rPr b="1" smtClean="0"/>
              <a:t>(Быт. 15:5)                   </a:t>
            </a:r>
            <a:endParaRPr b="1"/>
          </a:p>
        </p:txBody>
      </p:sp>
      <p:pic>
        <p:nvPicPr>
          <p:cNvPr id="6" name="Рисунок 5" descr="img155.jpg"/>
          <p:cNvPicPr>
            <a:picLocks noChangeAspect="1"/>
          </p:cNvPicPr>
          <p:nvPr/>
        </p:nvPicPr>
        <p:blipFill>
          <a:blip r:embed="rId3" cstate="print"/>
          <a:srcRect l="5225" t="9375" r="44223" b="47917"/>
          <a:stretch>
            <a:fillRect/>
          </a:stretch>
        </p:blipFill>
        <p:spPr>
          <a:xfrm>
            <a:off x="1071538" y="2928934"/>
            <a:ext cx="3049183" cy="3571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1435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16.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был отец Аммонитян?</a:t>
            </a:r>
            <a: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В) Бен-Амми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"И младшая также родила сына, и нарекла ему имя: Бен-Амми. Он отец Аммонитян доныне." </a:t>
            </a:r>
            <a:br>
              <a:rPr b="1" smtClean="0"/>
            </a:br>
            <a:r>
              <a:rPr b="1" smtClean="0"/>
              <a:t>(Быт. 19:38)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1435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17.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укрылся Лот, когда вышел из Содома?</a:t>
            </a:r>
            <a: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 smtClean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>
            <a:extLst/>
          </a:lstStyle>
          <a:p>
            <a:r>
              <a:rPr smtClean="0"/>
              <a:t>А) Город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>
            <a:extLst/>
          </a:lstStyle>
          <a:p>
            <a:r>
              <a:rPr b="1" smtClean="0"/>
              <a:t>"</a:t>
            </a:r>
            <a:r>
              <a:rPr lang="ru-RU" b="1" dirty="0" smtClean="0"/>
              <a:t>…</a:t>
            </a:r>
            <a:r>
              <a:rPr b="1" smtClean="0"/>
              <a:t>вот, ближе бежать в сей город, он же мал; побегу я туда и сохранится жизнь моя. " </a:t>
            </a:r>
            <a:br>
              <a:rPr b="1" smtClean="0"/>
            </a:br>
            <a:r>
              <a:rPr b="1" smtClean="0"/>
              <a:t>(Быт. 19:20)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>
    <a:txDef>
      <a:spPr/>
      <a:bodyPr vert="horz" rtlCol="0" anchor="ctr">
        <a:normAutofit fontScale="92500" lnSpcReduction="10000"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0" cap="none" spc="0" normalizeH="0" baseline="0" noProof="0" smtClean="0">
            <a:ln w="0">
              <a:solidFill>
                <a:srgbClr val="FFFFFF"/>
              </a:solidFill>
              <a:prstDash val="solid"/>
            </a:ln>
            <a:gradFill flip="none">
              <a:gsLst>
                <a:gs pos="40000">
                  <a:srgbClr val="FA8D3D">
                    <a:shade val="80000"/>
                  </a:srgbClr>
                </a:gs>
                <a:gs pos="45000">
                  <a:srgbClr val="FA8D3D">
                    <a:shade val="100000"/>
                  </a:srgbClr>
                </a:gs>
              </a:gsLst>
              <a:lin ang="16200000"/>
            </a:gradFill>
            <a:effectLst>
              <a:outerShdw blurRad="23036" dist="23036" dir="5400000" algn="tl">
                <a:srgbClr val="656565">
                  <a:alpha val="65000"/>
                </a:srgbClr>
              </a:outerShdw>
              <a:reflection blurRad="12700" stA="25000" endPos="55000" dist="5000" dir="5400000" sy="-100000" algn="bl" rotWithShape="0"/>
            </a:effectLst>
            <a:uLnTx/>
            <a:uFillTx/>
            <a:latin typeface="Trebuchet MS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QuizShow</Template>
  <TotalTime>0</TotalTime>
  <Words>997</Words>
  <Application>Microsoft Office PowerPoint</Application>
  <PresentationFormat>Экран (4:3)</PresentationFormat>
  <Paragraphs>208</Paragraphs>
  <Slides>36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Trebuchet MS</vt:lpstr>
      <vt:lpstr>QuizShow</vt:lpstr>
      <vt:lpstr>Вопросы  по Библии</vt:lpstr>
      <vt:lpstr>Вопрос №1</vt:lpstr>
      <vt:lpstr>Вопрос №2</vt:lpstr>
      <vt:lpstr>Вопрос №3</vt:lpstr>
      <vt:lpstr>Вопрос №4</vt:lpstr>
      <vt:lpstr>Вопрос №5</vt:lpstr>
      <vt:lpstr>Вопрос №6</vt:lpstr>
      <vt:lpstr>Вопрос №7</vt:lpstr>
      <vt:lpstr>Вопрос №8</vt:lpstr>
      <vt:lpstr>Вопрос №9</vt:lpstr>
      <vt:lpstr>Вопрос №10</vt:lpstr>
      <vt:lpstr>Вопрос №11</vt:lpstr>
      <vt:lpstr>Вопрос №12</vt:lpstr>
      <vt:lpstr>Вопрос №13</vt:lpstr>
      <vt:lpstr>Вопрос №14</vt:lpstr>
      <vt:lpstr>Вопрос №15</vt:lpstr>
      <vt:lpstr>Вопрос №16</vt:lpstr>
      <vt:lpstr>Вопрос №17</vt:lpstr>
      <vt:lpstr>Ответы</vt:lpstr>
      <vt:lpstr>1. Зачем люди хотели построить башню до небес?</vt:lpstr>
      <vt:lpstr>2. Где умер Фарра, отец Авраама?</vt:lpstr>
      <vt:lpstr>3. Сколько лет было Аврааму, когда у него родился сын?</vt:lpstr>
      <vt:lpstr>4. Зачем в Египте Авраам называл Сару своей сестрой?</vt:lpstr>
      <vt:lpstr>5. Как звали отца Лота?</vt:lpstr>
      <vt:lpstr>6. Где служанка Агарь встретилась с ангелом?</vt:lpstr>
      <vt:lpstr>7. Кто дал сыну Авраама имя Исаак?</vt:lpstr>
      <vt:lpstr>8. В какое время дня явились Аврааму 3 мужа?</vt:lpstr>
      <vt:lpstr>9. Какое угощение Авраам предложил путникам?</vt:lpstr>
      <vt:lpstr>10. После раздора между пастухами в какую сторону отделился Лот от Авраама? </vt:lpstr>
      <vt:lpstr>11. Сколько раз Авраам обращался к Богу о помиловании праведников в Содоме? </vt:lpstr>
      <vt:lpstr>12. Что сделали ангелы с содомлянами, которые подступали к дому Лота? </vt:lpstr>
      <vt:lpstr>13. Что сделал Бог с Содомом? </vt:lpstr>
      <vt:lpstr>14. К кому Бог пришел во сне в Гераре? </vt:lpstr>
      <vt:lpstr>15. С чем сравнивал Господь потомство Авраама во второй раз? </vt:lpstr>
      <vt:lpstr>16. Кто был отец Аммонитян? </vt:lpstr>
      <vt:lpstr>17. Где укрылся Лот, когда вышел из Содома? 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2009-07-29T17:13:59Z</dcterms:created>
  <dcterms:modified xsi:type="dcterms:W3CDTF">2018-11-23T14:32:33Z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